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273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Цель:</a:t>
            </a:r>
            <a:r>
              <a:rPr lang="ru-RU" dirty="0" smtClean="0">
                <a:solidFill>
                  <a:srgbClr val="00B050"/>
                </a:solidFill>
              </a:rPr>
              <a:t> знакомство </a:t>
            </a:r>
            <a:r>
              <a:rPr lang="ru-RU" dirty="0">
                <a:solidFill>
                  <a:srgbClr val="00B050"/>
                </a:solidFill>
              </a:rPr>
              <a:t>детей  с домашними </a:t>
            </a:r>
            <a:r>
              <a:rPr lang="ru-RU" dirty="0" smtClean="0">
                <a:solidFill>
                  <a:srgbClr val="00B050"/>
                </a:solidFill>
              </a:rPr>
              <a:t>животными. 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ru-RU" sz="1700" dirty="0" smtClean="0">
                <a:solidFill>
                  <a:srgbClr val="00B050"/>
                </a:solidFill>
              </a:rPr>
              <a:t>Подготовила воспитатель МБДОУ Аннинский д/с ОРВ «Росток»</a:t>
            </a:r>
          </a:p>
          <a:p>
            <a:pPr marL="0" indent="0" algn="r">
              <a:buNone/>
            </a:pPr>
            <a:r>
              <a:rPr lang="ru-RU" sz="1700" dirty="0" err="1" smtClean="0">
                <a:solidFill>
                  <a:srgbClr val="00B050"/>
                </a:solidFill>
              </a:rPr>
              <a:t>Кретова</a:t>
            </a:r>
            <a:r>
              <a:rPr lang="ru-RU" sz="1700" dirty="0" smtClean="0">
                <a:solidFill>
                  <a:srgbClr val="00B050"/>
                </a:solidFill>
              </a:rPr>
              <a:t> Екатерина Валерьевна</a:t>
            </a:r>
            <a:endParaRPr lang="ru-RU" sz="17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7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Я копытами стучу.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Я скачу, скачу, скачу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Грива вьётся на ветру.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Все подковы я сотру.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nachalo4ka.ru/wp-content/uploads/2014/10/4-1200x1200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06775"/>
            <a:ext cx="3451225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8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Мохнатенькая</a:t>
            </a:r>
            <a:r>
              <a:rPr lang="ru-RU" sz="2800" dirty="0">
                <a:solidFill>
                  <a:srgbClr val="FF0000"/>
                </a:solidFill>
              </a:rPr>
              <a:t>, усатенькая,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Молочко пьет, песенки поет.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nachalo4ka.ru/wp-content/uploads/2014/10/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3" y="2674938"/>
            <a:ext cx="4294191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Чтобы другом ее стать,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Нужно косточку ей дать.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Нет, она не забияка.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 конуре живет</a:t>
            </a:r>
            <a:r>
              <a:rPr lang="ru-RU" sz="2800" dirty="0" smtClean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nachalo4ka.ru/wp-content/uploads/2014/10/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52" y="2674938"/>
            <a:ext cx="2751633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38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Голодная мычит,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Сытая жуёт,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Всем ребятам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Молоко даёт.</a:t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nachalo4ka.ru/wp-content/uploads/2014/10/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2" y="2996952"/>
            <a:ext cx="2492375" cy="2664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9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FF0000"/>
                </a:solidFill>
              </a:rPr>
              <a:t>Я скажу вам: «</a:t>
            </a:r>
            <a:r>
              <a:rPr lang="ru-RU" sz="3100" dirty="0" err="1">
                <a:solidFill>
                  <a:srgbClr val="FF0000"/>
                </a:solidFill>
              </a:rPr>
              <a:t>Ме-ме-ме</a:t>
            </a:r>
            <a:r>
              <a:rPr lang="ru-RU" sz="3100" dirty="0">
                <a:solidFill>
                  <a:srgbClr val="FF0000"/>
                </a:solidFill>
              </a:rPr>
              <a:t>!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Подготовьтесь-ка к зиме!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Шерсть мою скорей стригите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>И носки себе вяжите</a:t>
            </a:r>
            <a:r>
              <a:rPr lang="ru-RU" sz="3100" dirty="0" smtClean="0">
                <a:solidFill>
                  <a:srgbClr val="FF0000"/>
                </a:solidFill>
              </a:rPr>
              <a:t>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://nachalo4ka.ru/wp-content/uploads/2014/10/6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16" y="2674938"/>
            <a:ext cx="3710706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9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6586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Она кудахчет по утрам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Неся яйцо в подарок нам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Хвост с узорами, Сапоги со шпорами, 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Песни распевает, Время считает.</a:t>
            </a:r>
          </a:p>
        </p:txBody>
      </p:sp>
      <p:pic>
        <p:nvPicPr>
          <p:cNvPr id="4" name="Объект 3" descr="http://nachalo4ka.ru/wp-content/uploads/2014/10/12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33" y="2674938"/>
            <a:ext cx="5363471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1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Облачко </a:t>
            </a:r>
            <a:r>
              <a:rPr lang="ru-RU" sz="2800" dirty="0">
                <a:solidFill>
                  <a:srgbClr val="FF0000"/>
                </a:solidFill>
              </a:rPr>
              <a:t>на ножках бегает по дорожке.</a:t>
            </a:r>
          </a:p>
        </p:txBody>
      </p:sp>
      <p:pic>
        <p:nvPicPr>
          <p:cNvPr id="4" name="Рисунок 3" descr="http://nachalo4ka.ru/wp-content/uploads/2014/10/1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23" y="2852936"/>
            <a:ext cx="2781935" cy="29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Хвост крючком,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Нос пятачком.</a:t>
            </a:r>
          </a:p>
        </p:txBody>
      </p:sp>
      <p:pic>
        <p:nvPicPr>
          <p:cNvPr id="4" name="Объект 3" descr="http://nachalo4ka.ru/wp-content/uploads/2014/10/9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34" y="2674938"/>
            <a:ext cx="3429870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0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Он шипит и тянет шею,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нет, наверно, птиц смелее.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Но его я не боюсь.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Кто же это, дети?.</a:t>
            </a:r>
          </a:p>
        </p:txBody>
      </p:sp>
      <p:pic>
        <p:nvPicPr>
          <p:cNvPr id="4" name="Рисунок 3" descr="http://nachalo4ka.ru/wp-content/uploads/2014/10/0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402840" cy="255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8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</TotalTime>
  <Words>58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Домашние животные</vt:lpstr>
      <vt:lpstr> Мохнатенькая, усатенькая, Молочко пьет, песенки поет. </vt:lpstr>
      <vt:lpstr>Чтобы другом ее стать, Нужно косточку ей дать. Нет, она не забияка. В конуре живет… </vt:lpstr>
      <vt:lpstr>Голодная мычит, Сытая жуёт, Всем ребятам Молоко даёт. </vt:lpstr>
      <vt:lpstr>Я скажу вам: «Ме-ме-ме! Подготовьтесь-ка к зиме! Шерсть мою скорей стригите И носки себе вяжите!»</vt:lpstr>
      <vt:lpstr>Она кудахчет по утрам Неся яйцо в подарок нам.  Хвост с узорами, Сапоги со шпорами,  Песни распевает, Время считает.</vt:lpstr>
      <vt:lpstr> Облачко на ножках бегает по дорожке.</vt:lpstr>
      <vt:lpstr>Хвост крючком, Нос пятачком.</vt:lpstr>
      <vt:lpstr>Он шипит и тянет шею, нет, наверно, птиц смелее. Но его я не боюсь. Кто же это, дети?.</vt:lpstr>
      <vt:lpstr>Я копытами стучу. Я скачу, скачу, скачу Грива вьётся на ветру. Все подковы я сотру.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Андрей</dc:creator>
  <cp:lastModifiedBy>Пользователь Windows</cp:lastModifiedBy>
  <cp:revision>6</cp:revision>
  <dcterms:created xsi:type="dcterms:W3CDTF">2018-02-08T09:03:08Z</dcterms:created>
  <dcterms:modified xsi:type="dcterms:W3CDTF">2023-01-09T13:30:31Z</dcterms:modified>
</cp:coreProperties>
</file>